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strictFirstAndLastChars="0" saveSubsetFonts="1">
  <p:sldMasterIdLst>
    <p:sldMasterId id="2147483660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tableStyles.xml><?xml version="1.0" encoding="utf-8"?>
<a:tblStyleLst xmlns:a="http://schemas.openxmlformats.org/drawingml/2006/main" xmlns:r="http://schemas.openxmlformats.org/officeDocument/2006/relationships" def="{D7B738AE-8713-4D1F-BDD3-543652839E13}">
  <a:tblStyle styleId="{D7B738AE-8713-4D1F-BDD3-543652839E13}" styleName="Table_0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left>
          <a:right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right>
          <a:top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top>
          <a:bottom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bottom>
          <a:insideH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insideH>
          <a:insideV>
            <a:ln cap="flat" cmpd="sng" w="127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insideV>
        </a:tcBdr>
        <a:fill>
          <a:solidFill>
            <a:srgbClr val="E9EFF7"/>
          </a:solidFill>
        </a:fill>
      </a:tcStyle>
    </a:wholeTbl>
    <a:band1H>
      <a:tcStyle>
        <a:fill>
          <a:solidFill>
            <a:srgbClr val="D0DEEF"/>
          </a:solidFill>
        </a:fill>
      </a:tcStyle>
    </a:band1H>
    <a:band1V>
      <a:tcStyle>
        <a:fill>
          <a:solidFill>
            <a:srgbClr val="D0DEEF"/>
          </a:solidFill>
        </a:fill>
      </a:tcStyle>
    </a:band1V>
    <a:la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lastCol>
    <a:firstCol>
      <a:tcTxStyle b="on" i="off">
        <a:font>
          <a:latin typeface="Calibri"/>
          <a:ea typeface="Calibri"/>
          <a:cs typeface="Calibri"/>
        </a:font>
        <a:schemeClr val="lt1"/>
      </a:tcTxStyle>
      <a:tcStyle>
        <a:fill>
          <a:solidFill>
            <a:schemeClr val="accent1"/>
          </a:solidFill>
        </a:fill>
      </a:tcStyle>
    </a:firstCol>
    <a:la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top>
            <a:ln cap="flat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top>
        </a:tcBdr>
        <a:fill>
          <a:solidFill>
            <a:schemeClr val="accent1"/>
          </a:solidFill>
        </a:fill>
      </a:tcStyle>
    </a:lastRow>
    <a:firstRow>
      <a:tcTxStyle b="on" i="off">
        <a:font>
          <a:latin typeface="Calibri"/>
          <a:ea typeface="Calibri"/>
          <a:cs typeface="Calibri"/>
        </a:font>
        <a:schemeClr val="lt1"/>
      </a:tcTxStyle>
      <a:tcStyle>
        <a:tcBdr>
          <a:bottom>
            <a:ln cap="flat" cmpd="sng" w="38100">
              <a:solidFill>
                <a:schemeClr val="lt1"/>
              </a:solidFill>
              <a:prstDash val="solid"/>
              <a:round/>
              <a:headEnd len="med" w="med" type="none"/>
              <a:tailEnd len="med" w="med" type="none"/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slide" Target="slides/slide24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11" Type="http://schemas.openxmlformats.org/officeDocument/2006/relationships/slide" Target="slides/slide6.xml"/><Relationship Id="rId33" Type="http://schemas.openxmlformats.org/officeDocument/2006/relationships/slide" Target="slides/slide28.xml"/><Relationship Id="rId10" Type="http://schemas.openxmlformats.org/officeDocument/2006/relationships/slide" Target="slides/slide5.xml"/><Relationship Id="rId32" Type="http://schemas.openxmlformats.org/officeDocument/2006/relationships/slide" Target="slides/slide27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34" Type="http://schemas.openxmlformats.org/officeDocument/2006/relationships/slide" Target="slides/slide29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Shape 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26" name="Shape 126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Shape 134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35" name="Shape 135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Shape 14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Shape 14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Shape 14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Shape 16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Shape 1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Shape 1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Shape 17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Shape 17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Shape 1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Shape 1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Shape 6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Shape 2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Shape 2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Shape 21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Shape 21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Shape 2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Shape 2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Shape 22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Shape 22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Shape 2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" name="Shape 2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3" name="Shape 2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Shape 24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Shape 25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Shape 25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7" name="Shape 25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Shape 84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Shape 85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Shape 9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Shape 10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Shape 10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>
            <p:ph idx="1" type="body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12" name="Shape 112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Shape 11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Shape 12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5200"/>
            </a:lvl1pPr>
            <a:lvl2pPr lvl="1" algn="ctr">
              <a:spcBef>
                <a:spcPts val="0"/>
              </a:spcBef>
              <a:buSzPct val="100000"/>
              <a:defRPr sz="5200"/>
            </a:lvl2pPr>
            <a:lvl3pPr lvl="2" algn="ctr">
              <a:spcBef>
                <a:spcPts val="0"/>
              </a:spcBef>
              <a:buSzPct val="100000"/>
              <a:defRPr sz="5200"/>
            </a:lvl3pPr>
            <a:lvl4pPr lvl="3" algn="ctr">
              <a:spcBef>
                <a:spcPts val="0"/>
              </a:spcBef>
              <a:buSzPct val="100000"/>
              <a:defRPr sz="5200"/>
            </a:lvl4pPr>
            <a:lvl5pPr lvl="4" algn="ctr">
              <a:spcBef>
                <a:spcPts val="0"/>
              </a:spcBef>
              <a:buSzPct val="100000"/>
              <a:defRPr sz="5200"/>
            </a:lvl5pPr>
            <a:lvl6pPr lvl="5" algn="ctr">
              <a:spcBef>
                <a:spcPts val="0"/>
              </a:spcBef>
              <a:buSzPct val="100000"/>
              <a:defRPr sz="5200"/>
            </a:lvl6pPr>
            <a:lvl7pPr lvl="6" algn="ctr">
              <a:spcBef>
                <a:spcPts val="0"/>
              </a:spcBef>
              <a:buSzPct val="100000"/>
              <a:defRPr sz="5200"/>
            </a:lvl7pPr>
            <a:lvl8pPr lvl="7" algn="ctr">
              <a:spcBef>
                <a:spcPts val="0"/>
              </a:spcBef>
              <a:buSzPct val="100000"/>
              <a:defRPr sz="5200"/>
            </a:lvl8pPr>
            <a:lvl9pPr lvl="8" algn="ctr">
              <a:spcBef>
                <a:spcPts val="0"/>
              </a:spcBef>
              <a:buSzPct val="100000"/>
              <a:defRPr sz="5200"/>
            </a:lvl9pPr>
          </a:lstStyle>
          <a:p/>
        </p:txBody>
      </p:sp>
      <p:sp>
        <p:nvSpPr>
          <p:cNvPr id="11" name="Shape 1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/>
        </p:txBody>
      </p:sp>
      <p:sp>
        <p:nvSpPr>
          <p:cNvPr id="12" name="Shape 12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/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12000"/>
            </a:lvl1pPr>
            <a:lvl2pPr lvl="1" algn="ctr">
              <a:spcBef>
                <a:spcPts val="0"/>
              </a:spcBef>
              <a:buSzPct val="100000"/>
              <a:defRPr sz="12000"/>
            </a:lvl2pPr>
            <a:lvl3pPr lvl="2" algn="ctr">
              <a:spcBef>
                <a:spcPts val="0"/>
              </a:spcBef>
              <a:buSzPct val="100000"/>
              <a:defRPr sz="12000"/>
            </a:lvl3pPr>
            <a:lvl4pPr lvl="3" algn="ctr">
              <a:spcBef>
                <a:spcPts val="0"/>
              </a:spcBef>
              <a:buSzPct val="100000"/>
              <a:defRPr sz="12000"/>
            </a:lvl4pPr>
            <a:lvl5pPr lvl="4" algn="ctr">
              <a:spcBef>
                <a:spcPts val="0"/>
              </a:spcBef>
              <a:buSzPct val="100000"/>
              <a:defRPr sz="12000"/>
            </a:lvl5pPr>
            <a:lvl6pPr lvl="5" algn="ctr">
              <a:spcBef>
                <a:spcPts val="0"/>
              </a:spcBef>
              <a:buSzPct val="100000"/>
              <a:defRPr sz="12000"/>
            </a:lvl6pPr>
            <a:lvl7pPr lvl="6" algn="ctr">
              <a:spcBef>
                <a:spcPts val="0"/>
              </a:spcBef>
              <a:buSzPct val="100000"/>
              <a:defRPr sz="12000"/>
            </a:lvl7pPr>
            <a:lvl8pPr lvl="7" algn="ctr">
              <a:spcBef>
                <a:spcPts val="0"/>
              </a:spcBef>
              <a:buSzPct val="100000"/>
              <a:defRPr sz="12000"/>
            </a:lvl8pPr>
            <a:lvl9pPr lvl="8" algn="ctr">
              <a:spcBef>
                <a:spcPts val="0"/>
              </a:spcBef>
              <a:buSzPct val="100000"/>
              <a:defRPr sz="12000"/>
            </a:lvl9pPr>
          </a:lstStyle>
          <a:p/>
        </p:txBody>
      </p:sp>
      <p:sp>
        <p:nvSpPr>
          <p:cNvPr id="46" name="Shape 46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defRPr/>
            </a:lvl1pPr>
            <a:lvl2pPr lvl="1" algn="ctr">
              <a:spcBef>
                <a:spcPts val="0"/>
              </a:spcBef>
              <a:defRPr/>
            </a:lvl2pPr>
            <a:lvl3pPr lvl="2" algn="ctr">
              <a:spcBef>
                <a:spcPts val="0"/>
              </a:spcBef>
              <a:defRPr/>
            </a:lvl3pPr>
            <a:lvl4pPr lvl="3" algn="ctr">
              <a:spcBef>
                <a:spcPts val="0"/>
              </a:spcBef>
              <a:defRPr/>
            </a:lvl4pPr>
            <a:lvl5pPr lvl="4" algn="ctr">
              <a:spcBef>
                <a:spcPts val="0"/>
              </a:spcBef>
              <a:defRPr/>
            </a:lvl5pPr>
            <a:lvl6pPr lvl="5" algn="ctr">
              <a:spcBef>
                <a:spcPts val="0"/>
              </a:spcBef>
              <a:defRPr/>
            </a:lvl6pPr>
            <a:lvl7pPr lvl="6" algn="ctr">
              <a:spcBef>
                <a:spcPts val="0"/>
              </a:spcBef>
              <a:defRPr/>
            </a:lvl7pPr>
            <a:lvl8pPr lvl="7" algn="ctr">
              <a:spcBef>
                <a:spcPts val="0"/>
              </a:spcBef>
              <a:defRPr/>
            </a:lvl8pPr>
            <a:lvl9pPr lvl="8" algn="ctr">
              <a:spcBef>
                <a:spcPts val="0"/>
              </a:spcBef>
              <a:defRPr/>
            </a:lvl9pPr>
          </a:lstStyle>
          <a:p/>
        </p:txBody>
      </p:sp>
      <p:sp>
        <p:nvSpPr>
          <p:cNvPr id="47" name="Shape 4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obj">
  <p:cSld name="標題及內容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/>
          <p:nvPr>
            <p:ph type="title"/>
          </p:nvPr>
        </p:nvSpPr>
        <p:spPr>
          <a:xfrm>
            <a:off x="628650" y="273843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lnSpc>
                <a:spcPct val="90000"/>
              </a:lnSpc>
              <a:spcBef>
                <a:spcPts val="0"/>
              </a:spcBef>
              <a:buClr>
                <a:schemeClr val="dk1"/>
              </a:buClr>
              <a:buFont typeface="Calibri"/>
              <a:buNone/>
              <a:defRPr b="0" i="0" sz="33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rtl="0">
              <a:spcBef>
                <a:spcPts val="0"/>
              </a:spcBef>
              <a:buNone/>
              <a:defRPr sz="1400"/>
            </a:lvl2pPr>
            <a:lvl3pPr indent="0" lvl="2" rtl="0">
              <a:spcBef>
                <a:spcPts val="0"/>
              </a:spcBef>
              <a:buNone/>
              <a:defRPr sz="1400"/>
            </a:lvl3pPr>
            <a:lvl4pPr indent="0" lvl="3" rtl="0">
              <a:spcBef>
                <a:spcPts val="0"/>
              </a:spcBef>
              <a:buNone/>
              <a:defRPr sz="1400"/>
            </a:lvl4pPr>
            <a:lvl5pPr indent="0" lvl="4" rtl="0">
              <a:spcBef>
                <a:spcPts val="0"/>
              </a:spcBef>
              <a:buNone/>
              <a:defRPr sz="1400"/>
            </a:lvl5pPr>
            <a:lvl6pPr indent="0" lvl="5" rtl="0">
              <a:spcBef>
                <a:spcPts val="0"/>
              </a:spcBef>
              <a:buNone/>
              <a:defRPr sz="1400"/>
            </a:lvl6pPr>
            <a:lvl7pPr indent="0" lvl="6" rtl="0">
              <a:spcBef>
                <a:spcPts val="0"/>
              </a:spcBef>
              <a:buNone/>
              <a:defRPr sz="1400"/>
            </a:lvl7pPr>
            <a:lvl8pPr indent="0" lvl="7" rtl="0">
              <a:spcBef>
                <a:spcPts val="0"/>
              </a:spcBef>
              <a:buNone/>
              <a:defRPr sz="1400"/>
            </a:lvl8pPr>
            <a:lvl9pPr indent="0" lvl="8" rtl="0">
              <a:spcBef>
                <a:spcPts val="0"/>
              </a:spcBef>
              <a:buNone/>
              <a:defRPr sz="1400"/>
            </a:lvl9pPr>
          </a:lstStyle>
          <a:p/>
        </p:txBody>
      </p:sp>
      <p:sp>
        <p:nvSpPr>
          <p:cNvPr id="52" name="Shape 52"/>
          <p:cNvSpPr txBox="1"/>
          <p:nvPr>
            <p:ph idx="1" type="body"/>
          </p:nvPr>
        </p:nvSpPr>
        <p:spPr>
          <a:xfrm>
            <a:off x="628650" y="1369218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indent="-38100" lvl="0" marL="177800" marR="0" rtl="0" algn="l">
              <a:lnSpc>
                <a:spcPct val="90000"/>
              </a:lnSpc>
              <a:spcBef>
                <a:spcPts val="8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63500" lvl="1" marL="5207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76200" lvl="2" marL="8636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88900" lvl="3" marL="12065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88900" lvl="4" marL="15494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88900" lvl="5" marL="18923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88900" lvl="6" marL="22352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88900" lvl="7" marL="25781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88900" lvl="8" marL="2921000" marR="0" rtl="0" algn="l">
              <a:lnSpc>
                <a:spcPct val="90000"/>
              </a:lnSpc>
              <a:spcBef>
                <a:spcPts val="400"/>
              </a:spcBef>
              <a:buClr>
                <a:schemeClr val="dk1"/>
              </a:buClr>
              <a:buSzPct val="1000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3" name="Shape 53"/>
          <p:cNvSpPr txBox="1"/>
          <p:nvPr>
            <p:ph idx="10" type="dt"/>
          </p:nvPr>
        </p:nvSpPr>
        <p:spPr>
          <a:xfrm>
            <a:off x="6286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l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4" name="Shape 54"/>
          <p:cNvSpPr txBox="1"/>
          <p:nvPr>
            <p:ph idx="11" type="ftr"/>
          </p:nvPr>
        </p:nvSpPr>
        <p:spPr>
          <a:xfrm>
            <a:off x="3028950" y="4767262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/>
          <a:lstStyle>
            <a:lvl1pPr indent="0" lvl="0" marL="0" marR="0" rtl="0" algn="ctr">
              <a:spcBef>
                <a:spcPts val="0"/>
              </a:spcBef>
              <a:buNone/>
              <a:defRPr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3429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6858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10287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13716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17145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20574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24003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2743200" marR="0" rtl="0" algn="l">
              <a:spcBef>
                <a:spcPts val="0"/>
              </a:spcBef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5" name="Shape 55"/>
          <p:cNvSpPr txBox="1"/>
          <p:nvPr>
            <p:ph idx="12" type="sldNum"/>
          </p:nvPr>
        </p:nvSpPr>
        <p:spPr>
          <a:xfrm>
            <a:off x="6457950" y="4767262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rIns="68575" tIns="34275">
            <a:noAutofit/>
          </a:bodyPr>
          <a:lstStyle/>
          <a:p>
            <a:pPr indent="0" lvl="0" marL="0" marR="0" rtl="0" algn="r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en" sz="9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 algn="ctr">
              <a:spcBef>
                <a:spcPts val="0"/>
              </a:spcBef>
              <a:buSzPct val="100000"/>
              <a:defRPr sz="3600"/>
            </a:lvl1pPr>
            <a:lvl2pPr lvl="1" algn="ctr">
              <a:spcBef>
                <a:spcPts val="0"/>
              </a:spcBef>
              <a:buSzPct val="100000"/>
              <a:defRPr sz="3600"/>
            </a:lvl2pPr>
            <a:lvl3pPr lvl="2" algn="ctr">
              <a:spcBef>
                <a:spcPts val="0"/>
              </a:spcBef>
              <a:buSzPct val="100000"/>
              <a:defRPr sz="3600"/>
            </a:lvl3pPr>
            <a:lvl4pPr lvl="3" algn="ctr">
              <a:spcBef>
                <a:spcPts val="0"/>
              </a:spcBef>
              <a:buSzPct val="100000"/>
              <a:defRPr sz="3600"/>
            </a:lvl4pPr>
            <a:lvl5pPr lvl="4" algn="ctr">
              <a:spcBef>
                <a:spcPts val="0"/>
              </a:spcBef>
              <a:buSzPct val="100000"/>
              <a:defRPr sz="3600"/>
            </a:lvl5pPr>
            <a:lvl6pPr lvl="5" algn="ctr">
              <a:spcBef>
                <a:spcPts val="0"/>
              </a:spcBef>
              <a:buSzPct val="100000"/>
              <a:defRPr sz="3600"/>
            </a:lvl6pPr>
            <a:lvl7pPr lvl="6" algn="ctr">
              <a:spcBef>
                <a:spcPts val="0"/>
              </a:spcBef>
              <a:buSzPct val="100000"/>
              <a:defRPr sz="3600"/>
            </a:lvl7pPr>
            <a:lvl8pPr lvl="7" algn="ctr">
              <a:spcBef>
                <a:spcPts val="0"/>
              </a:spcBef>
              <a:buSzPct val="100000"/>
              <a:defRPr sz="3600"/>
            </a:lvl8pPr>
            <a:lvl9pPr lvl="8" algn="ctr">
              <a:spcBef>
                <a:spcPts val="0"/>
              </a:spcBef>
              <a:buSzPct val="100000"/>
              <a:defRPr sz="3600"/>
            </a:lvl9pPr>
          </a:lstStyle>
          <a:p/>
        </p:txBody>
      </p:sp>
      <p:sp>
        <p:nvSpPr>
          <p:cNvPr id="15" name="Shape 15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8" name="Shape 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19" name="Shape 19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2" name="Shape 22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3" name="Shape 23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24" name="Shape 2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30" name="Shape 30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31" name="Shape 31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SzPct val="100000"/>
              <a:defRPr sz="4800"/>
            </a:lvl1pPr>
            <a:lvl2pPr lvl="1">
              <a:spcBef>
                <a:spcPts val="0"/>
              </a:spcBef>
              <a:buSzPct val="100000"/>
              <a:defRPr sz="4800"/>
            </a:lvl2pPr>
            <a:lvl3pPr lvl="2">
              <a:spcBef>
                <a:spcPts val="0"/>
              </a:spcBef>
              <a:buSzPct val="100000"/>
              <a:defRPr sz="4800"/>
            </a:lvl3pPr>
            <a:lvl4pPr lvl="3">
              <a:spcBef>
                <a:spcPts val="0"/>
              </a:spcBef>
              <a:buSzPct val="100000"/>
              <a:defRPr sz="4800"/>
            </a:lvl4pPr>
            <a:lvl5pPr lvl="4">
              <a:spcBef>
                <a:spcPts val="0"/>
              </a:spcBef>
              <a:buSzPct val="100000"/>
              <a:defRPr sz="4800"/>
            </a:lvl5pPr>
            <a:lvl6pPr lvl="5">
              <a:spcBef>
                <a:spcPts val="0"/>
              </a:spcBef>
              <a:buSzPct val="100000"/>
              <a:defRPr sz="4800"/>
            </a:lvl6pPr>
            <a:lvl7pPr lvl="6">
              <a:spcBef>
                <a:spcPts val="0"/>
              </a:spcBef>
              <a:buSzPct val="100000"/>
              <a:defRPr sz="4800"/>
            </a:lvl7pPr>
            <a:lvl8pPr lvl="7">
              <a:spcBef>
                <a:spcPts val="0"/>
              </a:spcBef>
              <a:buSzPct val="100000"/>
              <a:defRPr sz="4800"/>
            </a:lvl8pPr>
            <a:lvl9pPr lvl="8">
              <a:spcBef>
                <a:spcPts val="0"/>
              </a:spcBef>
              <a:buSzPct val="100000"/>
              <a:defRPr sz="4800"/>
            </a:lvl9pPr>
          </a:lstStyle>
          <a:p/>
        </p:txBody>
      </p:sp>
      <p:sp>
        <p:nvSpPr>
          <p:cNvPr id="34" name="Shape 34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37" name="Shape 37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38" name="Shape 38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39" name="Shape 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43" name="Shape 43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defRPr sz="1800">
                <a:solidFill>
                  <a:schemeClr val="dk2"/>
                </a:solidFill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72457" y="466321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0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Relationship Id="rId6" Type="http://schemas.openxmlformats.org/officeDocument/2006/relationships/image" Target="../media/image1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7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22.png"/><Relationship Id="rId4" Type="http://schemas.openxmlformats.org/officeDocument/2006/relationships/image" Target="../media/image24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32.png"/><Relationship Id="rId4" Type="http://schemas.openxmlformats.org/officeDocument/2006/relationships/image" Target="../media/image2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26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25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30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9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Relationship Id="rId4" Type="http://schemas.openxmlformats.org/officeDocument/2006/relationships/image" Target="../media/image19.png"/><Relationship Id="rId5" Type="http://schemas.openxmlformats.org/officeDocument/2006/relationships/image" Target="../media/image1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4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3.png"/><Relationship Id="rId4" Type="http://schemas.openxmlformats.org/officeDocument/2006/relationships/image" Target="../media/image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61" name="Shape 6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mg2.png" id="62" name="Shape 6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Shape 63"/>
          <p:cNvSpPr txBox="1"/>
          <p:nvPr/>
        </p:nvSpPr>
        <p:spPr>
          <a:xfrm>
            <a:off x="673900" y="3462850"/>
            <a:ext cx="6468600" cy="754800"/>
          </a:xfrm>
          <a:prstGeom prst="rect">
            <a:avLst/>
          </a:pr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>
                <a:solidFill>
                  <a:srgbClr val="FFFFFF"/>
                </a:solidFill>
              </a:rPr>
              <a:t>The Good, The Bad, and The Ugly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Shape 12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47459" y="1424867"/>
            <a:ext cx="4108142" cy="320262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07263" y="1424867"/>
            <a:ext cx="3827385" cy="320262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 txBox="1"/>
          <p:nvPr/>
        </p:nvSpPr>
        <p:spPr>
          <a:xfrm>
            <a:off x="512685" y="246355"/>
            <a:ext cx="4194698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i="0" lang="en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Distinct players at each level</a:t>
            </a:r>
          </a:p>
        </p:txBody>
      </p:sp>
      <p:sp>
        <p:nvSpPr>
          <p:cNvPr id="131" name="Shape 131"/>
          <p:cNvSpPr txBox="1"/>
          <p:nvPr/>
        </p:nvSpPr>
        <p:spPr>
          <a:xfrm>
            <a:off x="407263" y="1147868"/>
            <a:ext cx="320261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First release</a:t>
            </a:r>
          </a:p>
        </p:txBody>
      </p:sp>
      <p:sp>
        <p:nvSpPr>
          <p:cNvPr id="132" name="Shape 132"/>
          <p:cNvSpPr txBox="1"/>
          <p:nvPr/>
        </p:nvSpPr>
        <p:spPr>
          <a:xfrm>
            <a:off x="4707384" y="1147868"/>
            <a:ext cx="320261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lang="en" sz="1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Second release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 txBox="1"/>
          <p:nvPr/>
        </p:nvSpPr>
        <p:spPr>
          <a:xfrm>
            <a:off x="579267" y="332912"/>
            <a:ext cx="4847208" cy="438581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lang="en" sz="24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Percentage of players at each level</a:t>
            </a:r>
          </a:p>
        </p:txBody>
      </p:sp>
      <p:pic>
        <p:nvPicPr>
          <p:cNvPr id="138" name="Shape 13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79267" y="1078635"/>
            <a:ext cx="5612906" cy="3748596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39" name="Shape 139"/>
          <p:cNvGraphicFramePr/>
          <p:nvPr/>
        </p:nvGraphicFramePr>
        <p:xfrm>
          <a:off x="6303699" y="115004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{D7B738AE-8713-4D1F-BDD3-543652839E13}</a:tableStyleId>
              </a:tblPr>
              <a:tblGrid>
                <a:gridCol w="1567875"/>
                <a:gridCol w="950600"/>
              </a:tblGrid>
              <a:tr h="5098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800" u="none" cap="none" strike="noStrike"/>
                        <a:t>first release</a:t>
                      </a:r>
                    </a:p>
                  </a:txBody>
                  <a:tcPr marT="5725" marB="0" marR="5725" marL="572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800" u="none" cap="none" strike="noStrike"/>
                        <a:t>second release</a:t>
                      </a:r>
                    </a:p>
                  </a:txBody>
                  <a:tcPr marT="5725" marB="0" marR="5725" marL="5725" anchor="b"/>
                </a:tc>
              </a:tr>
              <a:tr h="5098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800" u="none" cap="none" strike="noStrike"/>
                        <a:t>100</a:t>
                      </a:r>
                    </a:p>
                  </a:txBody>
                  <a:tcPr marT="5725" marB="0" marR="5725" marL="572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800" u="none" cap="none" strike="noStrike"/>
                        <a:t>100</a:t>
                      </a:r>
                    </a:p>
                  </a:txBody>
                  <a:tcPr marT="5725" marB="0" marR="5725" marL="5725" anchor="b"/>
                </a:tc>
              </a:tr>
              <a:tr h="5098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800" u="none" cap="none" strike="noStrike"/>
                        <a:t>44.23</a:t>
                      </a:r>
                    </a:p>
                  </a:txBody>
                  <a:tcPr marT="5725" marB="0" marR="5725" marL="572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800" u="none" cap="none" strike="noStrike"/>
                        <a:t>82.35</a:t>
                      </a:r>
                    </a:p>
                  </a:txBody>
                  <a:tcPr marT="5725" marB="0" marR="5725" marL="5725" anchor="b"/>
                </a:tc>
              </a:tr>
              <a:tr h="5098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800" u="none" cap="none" strike="noStrike"/>
                        <a:t>28.85</a:t>
                      </a:r>
                    </a:p>
                  </a:txBody>
                  <a:tcPr marT="5725" marB="0" marR="5725" marL="5725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800" u="none" cap="none" strike="noStrike"/>
                        <a:t>38.24</a:t>
                      </a:r>
                    </a:p>
                  </a:txBody>
                  <a:tcPr marT="5725" marB="0" marR="5725" marL="5725" anchor="b"/>
                </a:tc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6000"/>
              <a:t>Third &amp; Forth Release</a:t>
            </a:r>
          </a:p>
        </p:txBody>
      </p:sp>
      <p:sp>
        <p:nvSpPr>
          <p:cNvPr id="145" name="Shape 14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hape 1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9925" y="464800"/>
            <a:ext cx="7023150" cy="368310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Shape 151"/>
          <p:cNvSpPr txBox="1"/>
          <p:nvPr/>
        </p:nvSpPr>
        <p:spPr>
          <a:xfrm>
            <a:off x="1538550" y="4361275"/>
            <a:ext cx="64686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Blue: Release 3</a:t>
            </a:r>
          </a:p>
          <a:p>
            <a:pPr lvl="0">
              <a:spcBef>
                <a:spcPts val="0"/>
              </a:spcBef>
              <a:buClr>
                <a:schemeClr val="dk1"/>
              </a:buClr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Orange: Release 4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Shape 1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55425" y="180975"/>
            <a:ext cx="8215474" cy="4056775"/>
          </a:xfrm>
          <a:prstGeom prst="rect">
            <a:avLst/>
          </a:prstGeom>
          <a:noFill/>
          <a:ln>
            <a:noFill/>
          </a:ln>
        </p:spPr>
      </p:pic>
      <p:sp>
        <p:nvSpPr>
          <p:cNvPr id="157" name="Shape 157"/>
          <p:cNvSpPr txBox="1"/>
          <p:nvPr/>
        </p:nvSpPr>
        <p:spPr>
          <a:xfrm>
            <a:off x="1428875" y="4388700"/>
            <a:ext cx="6468600" cy="6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Blue: Release 3</a:t>
            </a:r>
          </a:p>
          <a:p>
            <a:pPr lvl="0">
              <a:spcBef>
                <a:spcPts val="0"/>
              </a:spcBef>
              <a:buNone/>
            </a:pPr>
            <a:r>
              <a:rPr lang="en"/>
              <a:t>Orange: Release 4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 txBox="1"/>
          <p:nvPr/>
        </p:nvSpPr>
        <p:spPr>
          <a:xfrm>
            <a:off x="1370100" y="1239250"/>
            <a:ext cx="6592200" cy="30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Release 3: 13.9 min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>
              <a:spcBef>
                <a:spcPts val="0"/>
              </a:spcBef>
              <a:buNone/>
            </a:pPr>
            <a:r>
              <a:rPr lang="en" sz="2400"/>
              <a:t>Release 4: 9.7 min</a:t>
            </a:r>
          </a:p>
        </p:txBody>
      </p:sp>
      <p:sp>
        <p:nvSpPr>
          <p:cNvPr id="163" name="Shape 163"/>
          <p:cNvSpPr txBox="1"/>
          <p:nvPr/>
        </p:nvSpPr>
        <p:spPr>
          <a:xfrm>
            <a:off x="1493625" y="183575"/>
            <a:ext cx="66822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Avg. Play time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hape 168"/>
          <p:cNvSpPr txBox="1"/>
          <p:nvPr/>
        </p:nvSpPr>
        <p:spPr>
          <a:xfrm>
            <a:off x="549400" y="1406225"/>
            <a:ext cx="8452800" cy="331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2400"/>
              <a:t>Third release: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More than once: 6.35%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Twice: 1.6%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Three times: 0.77%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2400"/>
          </a:p>
          <a:p>
            <a:pPr lvl="0" rtl="0">
              <a:spcBef>
                <a:spcPts val="0"/>
              </a:spcBef>
              <a:buNone/>
            </a:pPr>
            <a:r>
              <a:rPr lang="en" sz="2400"/>
              <a:t>Fourth release: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More than once: 2.9%</a:t>
            </a:r>
          </a:p>
          <a:p>
            <a:pPr indent="-381000" lvl="0" marL="457200" rtl="0">
              <a:spcBef>
                <a:spcPts val="0"/>
              </a:spcBef>
              <a:buSzPct val="100000"/>
              <a:buChar char="●"/>
            </a:pPr>
            <a:r>
              <a:rPr lang="en" sz="2400"/>
              <a:t>Twice: 0.79%</a:t>
            </a:r>
          </a:p>
          <a:p>
            <a:pPr indent="-381000" lvl="0" marL="457200">
              <a:spcBef>
                <a:spcPts val="0"/>
              </a:spcBef>
              <a:buSzPct val="100000"/>
              <a:buChar char="●"/>
            </a:pPr>
            <a:r>
              <a:rPr lang="en" sz="2400"/>
              <a:t>Three times: 0.52%</a:t>
            </a:r>
          </a:p>
        </p:txBody>
      </p:sp>
      <p:sp>
        <p:nvSpPr>
          <p:cNvPr id="169" name="Shape 169"/>
          <p:cNvSpPr txBox="1"/>
          <p:nvPr/>
        </p:nvSpPr>
        <p:spPr>
          <a:xfrm>
            <a:off x="602575" y="413850"/>
            <a:ext cx="73437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Return Rate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/>
        </p:nvSpPr>
        <p:spPr>
          <a:xfrm>
            <a:off x="655725" y="325250"/>
            <a:ext cx="7343700" cy="85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3000"/>
              <a:t>BOSS FARMS</a:t>
            </a:r>
          </a:p>
        </p:txBody>
      </p:sp>
      <p:sp>
        <p:nvSpPr>
          <p:cNvPr id="175" name="Shape 175"/>
          <p:cNvSpPr txBox="1"/>
          <p:nvPr/>
        </p:nvSpPr>
        <p:spPr>
          <a:xfrm>
            <a:off x="655725" y="1264475"/>
            <a:ext cx="8346600" cy="36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sz="1800"/>
              <a:t>Release 3: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Boss1: 2278 : 754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Boss2: 1089 : 176</a:t>
            </a: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1800"/>
          </a:p>
          <a:p>
            <a:pPr lvl="0" rtl="0">
              <a:spcBef>
                <a:spcPts val="0"/>
              </a:spcBef>
              <a:buNone/>
            </a:pPr>
            <a:r>
              <a:rPr lang="en" sz="1800"/>
              <a:t>Release 4: 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Boss1: 331 : 135</a:t>
            </a:r>
          </a:p>
          <a:p>
            <a:pPr indent="-342900" lvl="0" marL="457200" rtl="0">
              <a:spcBef>
                <a:spcPts val="0"/>
              </a:spcBef>
              <a:buSzPct val="100000"/>
              <a:buChar char="●"/>
            </a:pPr>
            <a:r>
              <a:rPr lang="en" sz="1800"/>
              <a:t>Boss2: 197 : 32</a:t>
            </a:r>
          </a:p>
          <a:p>
            <a:pPr indent="-342900" lvl="0" marL="457200">
              <a:spcBef>
                <a:spcPts val="0"/>
              </a:spcBef>
              <a:buSzPct val="100000"/>
              <a:buChar char="●"/>
            </a:pPr>
            <a:r>
              <a:rPr lang="en" sz="1800"/>
              <a:t>Final Boss: 71 : 12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1" name="Shape 181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descr="menu.png" id="182" name="Shape 18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58777" y="0"/>
            <a:ext cx="682644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Shape 187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88" name="Shape 188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89" name="Shape 1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0455" y="0"/>
            <a:ext cx="665568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bad: Reddit hates us</a:t>
            </a:r>
          </a:p>
        </p:txBody>
      </p:sp>
      <p:sp>
        <p:nvSpPr>
          <p:cNvPr id="69" name="Shape 6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70" name="Shape 7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66125" y="85350"/>
            <a:ext cx="4271427" cy="1005899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Screen Shot 2017-06-08 at 9.17.04 AM.png" id="71" name="Shape 7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0899" y="2990362"/>
            <a:ext cx="4280125" cy="1790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Shape 7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683175" y="2990375"/>
            <a:ext cx="4280124" cy="157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Shape 7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099325" y="1377075"/>
            <a:ext cx="7220049" cy="1198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Shape 19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5" name="Shape 195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96" name="Shape 1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45148" y="0"/>
            <a:ext cx="6323654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2" name="Shape 20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3" name="Shape 20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42710" y="0"/>
            <a:ext cx="6496530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09" name="Shape 20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10" name="Shape 21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37005" y="0"/>
            <a:ext cx="6798638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hape 21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16" name="Shape 21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17" name="Shape 2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89200"/>
            <a:ext cx="4529393" cy="319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Shape 2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36325" y="1120149"/>
            <a:ext cx="4407673" cy="319081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Shape 2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24" name="Shape 22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25" name="Shape 2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744575"/>
            <a:ext cx="4509601" cy="3489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Shape 2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09610" y="744574"/>
            <a:ext cx="4592816" cy="348909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Shape 231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2" name="Shape 2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33" name="Shape 2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57108" y="0"/>
            <a:ext cx="671973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Shape 238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39" name="Shape 239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40" name="Shape 2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7660" y="0"/>
            <a:ext cx="6760029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Shape 245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46" name="Shape 246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47" name="Shape 2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025" y="0"/>
            <a:ext cx="6791925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53" name="Shape 25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54" name="Shape 2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97037" y="0"/>
            <a:ext cx="6549926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58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260" name="Shape 260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61" name="Shape 26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1325" y="0"/>
            <a:ext cx="4669374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The good: other people are decent</a:t>
            </a:r>
          </a:p>
        </p:txBody>
      </p:sp>
      <p:sp>
        <p:nvSpPr>
          <p:cNvPr id="79" name="Shape 7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0" name="Shape 8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2475" y="652612"/>
            <a:ext cx="1778392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1" name="Shape 8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017724"/>
            <a:ext cx="7693348" cy="2209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Shape 8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84075" y="2847575"/>
            <a:ext cx="7748600" cy="2041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Shape 8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Especially this guy</a:t>
            </a:r>
          </a:p>
        </p:txBody>
      </p:sp>
      <p:sp>
        <p:nvSpPr>
          <p:cNvPr id="88" name="Shape 8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89" name="Shape 8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9500" y="1017725"/>
            <a:ext cx="6394315" cy="4125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Shape 9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/>
              <a:t>Got put up to some random sites</a:t>
            </a:r>
          </a:p>
        </p:txBody>
      </p:sp>
      <p:sp>
        <p:nvSpPr>
          <p:cNvPr id="95" name="Shape 9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6" name="Shape 9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17725"/>
            <a:ext cx="4839851" cy="4125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Shape 9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680850" y="1971675"/>
            <a:ext cx="2990850" cy="1200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 txBox="1"/>
          <p:nvPr>
            <p:ph type="title"/>
          </p:nvPr>
        </p:nvSpPr>
        <p:spPr>
          <a:xfrm>
            <a:off x="311700" y="2285400"/>
            <a:ext cx="8520600" cy="814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3600"/>
              <a:t>The Ugly: Past - Present Releases</a:t>
            </a:r>
          </a:p>
        </p:txBody>
      </p:sp>
      <p:sp>
        <p:nvSpPr>
          <p:cNvPr id="103" name="Shape 103"/>
          <p:cNvSpPr txBox="1"/>
          <p:nvPr>
            <p:ph idx="1" type="body"/>
          </p:nvPr>
        </p:nvSpPr>
        <p:spPr>
          <a:xfrm flipH="1" rot="10800000">
            <a:off x="311700" y="1126975"/>
            <a:ext cx="8520600" cy="25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/>
          <p:nvPr>
            <p:ph type="title"/>
          </p:nvPr>
        </p:nvSpPr>
        <p:spPr>
          <a:xfrm>
            <a:off x="311700" y="2285400"/>
            <a:ext cx="8520600" cy="805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/>
              <a:t>First Release</a:t>
            </a:r>
          </a:p>
        </p:txBody>
      </p:sp>
      <p:sp>
        <p:nvSpPr>
          <p:cNvPr id="109" name="Shape 109"/>
          <p:cNvSpPr txBox="1"/>
          <p:nvPr>
            <p:ph idx="1" type="body"/>
          </p:nvPr>
        </p:nvSpPr>
        <p:spPr>
          <a:xfrm>
            <a:off x="311700" y="1152475"/>
            <a:ext cx="8520600" cy="2202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Shape 1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12674" y="925500"/>
            <a:ext cx="3392700" cy="22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 txBox="1"/>
          <p:nvPr/>
        </p:nvSpPr>
        <p:spPr>
          <a:xfrm>
            <a:off x="512674" y="273000"/>
            <a:ext cx="9021300" cy="4386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rIns="68575" tIns="34275">
            <a:noAutofit/>
          </a:bodyPr>
          <a:lstStyle/>
          <a:p>
            <a:pPr indent="0" lvl="0" marL="0" marR="0" rtl="0" algn="l">
              <a:spcBef>
                <a:spcPts val="0"/>
              </a:spcBef>
              <a:buSzPct val="25000"/>
              <a:buNone/>
            </a:pPr>
            <a:r>
              <a:rPr b="1" i="0" lang="en" sz="20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Distinct players at each level </a:t>
            </a:r>
            <a:r>
              <a:rPr b="1" i="0" lang="en" sz="24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			</a:t>
            </a:r>
            <a:r>
              <a:rPr b="1" lang="en" sz="20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Level complete instances per level</a:t>
            </a:r>
          </a:p>
        </p:txBody>
      </p:sp>
      <p:pic>
        <p:nvPicPr>
          <p:cNvPr id="116" name="Shape 116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610150" y="857251"/>
            <a:ext cx="3915600" cy="2385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117" name="Shape 117"/>
          <p:cNvGraphicFramePr/>
          <p:nvPr/>
        </p:nvGraphicFramePr>
        <p:xfrm>
          <a:off x="6516256" y="33879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{D7B738AE-8713-4D1F-BDD3-543652839E13}</a:tableStyleId>
              </a:tblPr>
              <a:tblGrid>
                <a:gridCol w="809475"/>
                <a:gridCol w="809475"/>
              </a:tblGrid>
              <a:tr h="50475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u="none" cap="none" strike="noStrike"/>
                        <a:t>Level</a:t>
                      </a:r>
                    </a:p>
                  </a:txBody>
                  <a:tcPr marT="0" marB="0" marR="0" marL="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l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u="none" cap="none" strike="noStrike"/>
                        <a:t># of completes</a:t>
                      </a:r>
                    </a:p>
                  </a:txBody>
                  <a:tcPr marT="0" marB="0" marR="0" marL="0" anchor="b"/>
                </a:tc>
              </a:tr>
              <a:tr h="273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u="none" cap="none" strike="noStrike"/>
                        <a:t>1</a:t>
                      </a:r>
                    </a:p>
                  </a:txBody>
                  <a:tcPr marT="0" marB="0" marR="0" marL="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u="none" cap="none" strike="noStrike"/>
                        <a:t>96</a:t>
                      </a:r>
                    </a:p>
                  </a:txBody>
                  <a:tcPr marT="0" marB="0" marR="0" marL="0" anchor="b"/>
                </a:tc>
              </a:tr>
              <a:tr h="273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u="none" cap="none" strike="noStrike"/>
                        <a:t>2</a:t>
                      </a:r>
                    </a:p>
                  </a:txBody>
                  <a:tcPr marT="0" marB="0" marR="0" marL="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u="none" cap="none" strike="noStrike"/>
                        <a:t>51</a:t>
                      </a:r>
                    </a:p>
                  </a:txBody>
                  <a:tcPr marT="0" marB="0" marR="0" marL="0" anchor="b"/>
                </a:tc>
              </a:tr>
              <a:tr h="273400"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u="none" cap="none" strike="noStrike"/>
                        <a:t>3</a:t>
                      </a:r>
                    </a:p>
                  </a:txBody>
                  <a:tcPr marT="0" marB="0" marR="0" marL="0" anchor="b"/>
                </a:tc>
                <a:tc>
                  <a:txBody>
                    <a:bodyPr>
                      <a:noAutofit/>
                    </a:bodyPr>
                    <a:lstStyle/>
                    <a:p>
                      <a:pPr indent="0" lvl="0" marL="0" marR="0" rtl="0" algn="r">
                        <a:spcBef>
                          <a:spcPts val="0"/>
                        </a:spcBef>
                        <a:buSzPct val="25000"/>
                        <a:buNone/>
                      </a:pPr>
                      <a:r>
                        <a:rPr lang="en" sz="1400" u="none" cap="none" strike="noStrike"/>
                        <a:t>72</a:t>
                      </a:r>
                    </a:p>
                  </a:txBody>
                  <a:tcPr marT="0" marB="0" marR="0" marL="0" anchor="b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 txBox="1"/>
          <p:nvPr>
            <p:ph type="title"/>
          </p:nvPr>
        </p:nvSpPr>
        <p:spPr>
          <a:xfrm>
            <a:off x="628650" y="2074650"/>
            <a:ext cx="7886700" cy="9942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6000"/>
              <a:t>Second Release</a:t>
            </a:r>
          </a:p>
        </p:txBody>
      </p:sp>
      <p:sp>
        <p:nvSpPr>
          <p:cNvPr id="123" name="Shape 123"/>
          <p:cNvSpPr txBox="1"/>
          <p:nvPr>
            <p:ph idx="1" type="body"/>
          </p:nvPr>
        </p:nvSpPr>
        <p:spPr>
          <a:xfrm>
            <a:off x="628650" y="1369219"/>
            <a:ext cx="7886700" cy="352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-light-2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